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64" r:id="rId4"/>
    <p:sldId id="257" r:id="rId5"/>
    <p:sldId id="258" r:id="rId6"/>
    <p:sldId id="259" r:id="rId7"/>
    <p:sldId id="260" r:id="rId8"/>
    <p:sldId id="266" r:id="rId9"/>
    <p:sldId id="268" r:id="rId10"/>
    <p:sldId id="269" r:id="rId11"/>
    <p:sldId id="270" r:id="rId12"/>
    <p:sldId id="263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202DD-398A-4845-A5F9-0D25BAA86A5E}" v="8" dt="2024-01-30T14:04:40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55" y="9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Kute" userId="d8363d19-55fd-46bf-abc4-bb1d04a5a4f7" providerId="ADAL" clId="{46D202DD-398A-4845-A5F9-0D25BAA86A5E}"/>
    <pc:docChg chg="undo custSel addSld delSld modSld">
      <pc:chgData name="Sumit Kute" userId="d8363d19-55fd-46bf-abc4-bb1d04a5a4f7" providerId="ADAL" clId="{46D202DD-398A-4845-A5F9-0D25BAA86A5E}" dt="2024-01-30T14:11:28.517" v="432" actId="1038"/>
      <pc:docMkLst>
        <pc:docMk/>
      </pc:docMkLst>
      <pc:sldChg chg="addSp modSp mod modTransition">
        <pc:chgData name="Sumit Kute" userId="d8363d19-55fd-46bf-abc4-bb1d04a5a4f7" providerId="ADAL" clId="{46D202DD-398A-4845-A5F9-0D25BAA86A5E}" dt="2024-01-30T14:08:31.046" v="376"/>
        <pc:sldMkLst>
          <pc:docMk/>
          <pc:sldMk cId="2848632216" sldId="257"/>
        </pc:sldMkLst>
        <pc:picChg chg="mod modCrop">
          <ac:chgData name="Sumit Kute" userId="d8363d19-55fd-46bf-abc4-bb1d04a5a4f7" providerId="ADAL" clId="{46D202DD-398A-4845-A5F9-0D25BAA86A5E}" dt="2024-01-30T13:37:04.679" v="7" actId="14100"/>
          <ac:picMkLst>
            <pc:docMk/>
            <pc:sldMk cId="2848632216" sldId="257"/>
            <ac:picMk id="10" creationId="{7F5BE0E1-C588-1D96-9FAA-740E7B13F2C6}"/>
          </ac:picMkLst>
        </pc:picChg>
        <pc:picChg chg="add mod">
          <ac:chgData name="Sumit Kute" userId="d8363d19-55fd-46bf-abc4-bb1d04a5a4f7" providerId="ADAL" clId="{46D202DD-398A-4845-A5F9-0D25BAA86A5E}" dt="2024-01-30T13:36:49.660" v="5" actId="14100"/>
          <ac:picMkLst>
            <pc:docMk/>
            <pc:sldMk cId="2848632216" sldId="257"/>
            <ac:picMk id="12" creationId="{150F2DBD-4E9B-EC3B-70AC-4CB13F03A00C}"/>
          </ac:picMkLst>
        </pc:picChg>
      </pc:sldChg>
      <pc:sldChg chg="addSp modSp mod modTransition">
        <pc:chgData name="Sumit Kute" userId="d8363d19-55fd-46bf-abc4-bb1d04a5a4f7" providerId="ADAL" clId="{46D202DD-398A-4845-A5F9-0D25BAA86A5E}" dt="2024-01-30T14:08:31.046" v="376"/>
        <pc:sldMkLst>
          <pc:docMk/>
          <pc:sldMk cId="1934573502" sldId="258"/>
        </pc:sldMkLst>
        <pc:spChg chg="add mod">
          <ac:chgData name="Sumit Kute" userId="d8363d19-55fd-46bf-abc4-bb1d04a5a4f7" providerId="ADAL" clId="{46D202DD-398A-4845-A5F9-0D25BAA86A5E}" dt="2024-01-30T14:01:51.024" v="351" actId="20577"/>
          <ac:spMkLst>
            <pc:docMk/>
            <pc:sldMk cId="1934573502" sldId="258"/>
            <ac:spMk id="11" creationId="{43A7B44B-4212-61C9-0C0B-07BF5068BBC2}"/>
          </ac:spMkLst>
        </pc:spChg>
      </pc:sldChg>
      <pc:sldChg chg="modTransition">
        <pc:chgData name="Sumit Kute" userId="d8363d19-55fd-46bf-abc4-bb1d04a5a4f7" providerId="ADAL" clId="{46D202DD-398A-4845-A5F9-0D25BAA86A5E}" dt="2024-01-30T14:08:31.046" v="376"/>
        <pc:sldMkLst>
          <pc:docMk/>
          <pc:sldMk cId="1558806496" sldId="259"/>
        </pc:sldMkLst>
      </pc:sldChg>
      <pc:sldChg chg="modTransition">
        <pc:chgData name="Sumit Kute" userId="d8363d19-55fd-46bf-abc4-bb1d04a5a4f7" providerId="ADAL" clId="{46D202DD-398A-4845-A5F9-0D25BAA86A5E}" dt="2024-01-30T14:08:31.046" v="376"/>
        <pc:sldMkLst>
          <pc:docMk/>
          <pc:sldMk cId="3289599663" sldId="260"/>
        </pc:sldMkLst>
      </pc:sldChg>
      <pc:sldChg chg="del">
        <pc:chgData name="Sumit Kute" userId="d8363d19-55fd-46bf-abc4-bb1d04a5a4f7" providerId="ADAL" clId="{46D202DD-398A-4845-A5F9-0D25BAA86A5E}" dt="2024-01-30T14:05:39.293" v="374" actId="47"/>
        <pc:sldMkLst>
          <pc:docMk/>
          <pc:sldMk cId="2533643426" sldId="262"/>
        </pc:sldMkLst>
      </pc:sldChg>
      <pc:sldChg chg="addSp delSp modSp mod modTransition">
        <pc:chgData name="Sumit Kute" userId="d8363d19-55fd-46bf-abc4-bb1d04a5a4f7" providerId="ADAL" clId="{46D202DD-398A-4845-A5F9-0D25BAA86A5E}" dt="2024-01-30T14:08:31.046" v="376"/>
        <pc:sldMkLst>
          <pc:docMk/>
          <pc:sldMk cId="2899087838" sldId="263"/>
        </pc:sldMkLst>
        <pc:spChg chg="mod">
          <ac:chgData name="Sumit Kute" userId="d8363d19-55fd-46bf-abc4-bb1d04a5a4f7" providerId="ADAL" clId="{46D202DD-398A-4845-A5F9-0D25BAA86A5E}" dt="2024-01-30T14:05:26.089" v="371" actId="26606"/>
          <ac:spMkLst>
            <pc:docMk/>
            <pc:sldMk cId="2899087838" sldId="263"/>
            <ac:spMk id="2" creationId="{FFCEF26C-FF9B-7A03-4ABE-BFEB90F7E3A0}"/>
          </ac:spMkLst>
        </pc:spChg>
        <pc:spChg chg="del">
          <ac:chgData name="Sumit Kute" userId="d8363d19-55fd-46bf-abc4-bb1d04a5a4f7" providerId="ADAL" clId="{46D202DD-398A-4845-A5F9-0D25BAA86A5E}" dt="2024-01-30T14:04:49.190" v="360" actId="26606"/>
          <ac:spMkLst>
            <pc:docMk/>
            <pc:sldMk cId="2899087838" sldId="263"/>
            <ac:spMk id="13" creationId="{A4AC5506-6312-4701-8D3C-40187889A947}"/>
          </ac:spMkLst>
        </pc:spChg>
        <pc:spChg chg="add del">
          <ac:chgData name="Sumit Kute" userId="d8363d19-55fd-46bf-abc4-bb1d04a5a4f7" providerId="ADAL" clId="{46D202DD-398A-4845-A5F9-0D25BAA86A5E}" dt="2024-01-30T14:05:13.212" v="365" actId="26606"/>
          <ac:spMkLst>
            <pc:docMk/>
            <pc:sldMk cId="2899087838" sldId="263"/>
            <ac:spMk id="18" creationId="{A4AC5506-6312-4701-8D3C-40187889A947}"/>
          </ac:spMkLst>
        </pc:spChg>
        <pc:spChg chg="add del">
          <ac:chgData name="Sumit Kute" userId="d8363d19-55fd-46bf-abc4-bb1d04a5a4f7" providerId="ADAL" clId="{46D202DD-398A-4845-A5F9-0D25BAA86A5E}" dt="2024-01-30T14:05:26.089" v="372" actId="26606"/>
          <ac:spMkLst>
            <pc:docMk/>
            <pc:sldMk cId="2899087838" sldId="263"/>
            <ac:spMk id="23" creationId="{1707FC24-6981-43D9-B525-C7832BA22463}"/>
          </ac:spMkLst>
        </pc:spChg>
        <pc:spChg chg="add del">
          <ac:chgData name="Sumit Kute" userId="d8363d19-55fd-46bf-abc4-bb1d04a5a4f7" providerId="ADAL" clId="{46D202DD-398A-4845-A5F9-0D25BAA86A5E}" dt="2024-01-30T14:05:24.534" v="369" actId="26606"/>
          <ac:spMkLst>
            <pc:docMk/>
            <pc:sldMk cId="2899087838" sldId="263"/>
            <ac:spMk id="28" creationId="{1707FC24-6981-43D9-B525-C7832BA22463}"/>
          </ac:spMkLst>
        </pc:spChg>
        <pc:spChg chg="add del">
          <ac:chgData name="Sumit Kute" userId="d8363d19-55fd-46bf-abc4-bb1d04a5a4f7" providerId="ADAL" clId="{46D202DD-398A-4845-A5F9-0D25BAA86A5E}" dt="2024-01-30T14:05:26.089" v="371" actId="26606"/>
          <ac:spMkLst>
            <pc:docMk/>
            <pc:sldMk cId="2899087838" sldId="263"/>
            <ac:spMk id="30" creationId="{D4771268-CB57-404A-9271-370EB28F6090}"/>
          </ac:spMkLst>
        </pc:spChg>
        <pc:spChg chg="add">
          <ac:chgData name="Sumit Kute" userId="d8363d19-55fd-46bf-abc4-bb1d04a5a4f7" providerId="ADAL" clId="{46D202DD-398A-4845-A5F9-0D25BAA86A5E}" dt="2024-01-30T14:05:26.089" v="372" actId="26606"/>
          <ac:spMkLst>
            <pc:docMk/>
            <pc:sldMk cId="2899087838" sldId="263"/>
            <ac:spMk id="32" creationId="{1707FC24-6981-43D9-B525-C7832BA22463}"/>
          </ac:spMkLst>
        </pc:spChg>
        <pc:picChg chg="del">
          <ac:chgData name="Sumit Kute" userId="d8363d19-55fd-46bf-abc4-bb1d04a5a4f7" providerId="ADAL" clId="{46D202DD-398A-4845-A5F9-0D25BAA86A5E}" dt="2024-01-30T14:04:39.584" v="357" actId="478"/>
          <ac:picMkLst>
            <pc:docMk/>
            <pc:sldMk cId="2899087838" sldId="263"/>
            <ac:picMk id="8" creationId="{5E27D98D-8C93-430C-6756-BF22ECC70CB3}"/>
          </ac:picMkLst>
        </pc:picChg>
        <pc:picChg chg="add mod">
          <ac:chgData name="Sumit Kute" userId="d8363d19-55fd-46bf-abc4-bb1d04a5a4f7" providerId="ADAL" clId="{46D202DD-398A-4845-A5F9-0D25BAA86A5E}" dt="2024-01-30T14:05:26.089" v="372" actId="26606"/>
          <ac:picMkLst>
            <pc:docMk/>
            <pc:sldMk cId="2899087838" sldId="263"/>
            <ac:picMk id="9" creationId="{89FE1E53-F87C-ACA1-6602-308A1881593B}"/>
          </ac:picMkLst>
        </pc:picChg>
      </pc:sldChg>
      <pc:sldChg chg="addSp modSp mod modTransition">
        <pc:chgData name="Sumit Kute" userId="d8363d19-55fd-46bf-abc4-bb1d04a5a4f7" providerId="ADAL" clId="{46D202DD-398A-4845-A5F9-0D25BAA86A5E}" dt="2024-01-30T14:08:31.046" v="376"/>
        <pc:sldMkLst>
          <pc:docMk/>
          <pc:sldMk cId="625639122" sldId="264"/>
        </pc:sldMkLst>
        <pc:spChg chg="add mod">
          <ac:chgData name="Sumit Kute" userId="d8363d19-55fd-46bf-abc4-bb1d04a5a4f7" providerId="ADAL" clId="{46D202DD-398A-4845-A5F9-0D25BAA86A5E}" dt="2024-01-30T14:01:34.786" v="348" actId="20577"/>
          <ac:spMkLst>
            <pc:docMk/>
            <pc:sldMk cId="625639122" sldId="264"/>
            <ac:spMk id="7" creationId="{BB8D8176-0E81-8E35-AC1E-1548AEDDCCF0}"/>
          </ac:spMkLst>
        </pc:spChg>
        <pc:picChg chg="mod">
          <ac:chgData name="Sumit Kute" userId="d8363d19-55fd-46bf-abc4-bb1d04a5a4f7" providerId="ADAL" clId="{46D202DD-398A-4845-A5F9-0D25BAA86A5E}" dt="2024-01-30T13:56:30.492" v="287" actId="1076"/>
          <ac:picMkLst>
            <pc:docMk/>
            <pc:sldMk cId="625639122" sldId="264"/>
            <ac:picMk id="6" creationId="{56A0826B-F716-557D-D574-4E2AEC559FC6}"/>
          </ac:picMkLst>
        </pc:picChg>
      </pc:sldChg>
      <pc:sldChg chg="modTransition">
        <pc:chgData name="Sumit Kute" userId="d8363d19-55fd-46bf-abc4-bb1d04a5a4f7" providerId="ADAL" clId="{46D202DD-398A-4845-A5F9-0D25BAA86A5E}" dt="2024-01-30T14:08:31.046" v="376"/>
        <pc:sldMkLst>
          <pc:docMk/>
          <pc:sldMk cId="2203680652" sldId="266"/>
        </pc:sldMkLst>
      </pc:sldChg>
      <pc:sldChg chg="del">
        <pc:chgData name="Sumit Kute" userId="d8363d19-55fd-46bf-abc4-bb1d04a5a4f7" providerId="ADAL" clId="{46D202DD-398A-4845-A5F9-0D25BAA86A5E}" dt="2024-01-30T14:03:32.431" v="352" actId="47"/>
        <pc:sldMkLst>
          <pc:docMk/>
          <pc:sldMk cId="3792261028" sldId="267"/>
        </pc:sldMkLst>
      </pc:sldChg>
      <pc:sldChg chg="modTransition">
        <pc:chgData name="Sumit Kute" userId="d8363d19-55fd-46bf-abc4-bb1d04a5a4f7" providerId="ADAL" clId="{46D202DD-398A-4845-A5F9-0D25BAA86A5E}" dt="2024-01-30T14:08:31.046" v="376"/>
        <pc:sldMkLst>
          <pc:docMk/>
          <pc:sldMk cId="3724887525" sldId="268"/>
        </pc:sldMkLst>
      </pc:sldChg>
      <pc:sldChg chg="modTransition">
        <pc:chgData name="Sumit Kute" userId="d8363d19-55fd-46bf-abc4-bb1d04a5a4f7" providerId="ADAL" clId="{46D202DD-398A-4845-A5F9-0D25BAA86A5E}" dt="2024-01-30T14:08:31.046" v="376"/>
        <pc:sldMkLst>
          <pc:docMk/>
          <pc:sldMk cId="1707725158" sldId="269"/>
        </pc:sldMkLst>
      </pc:sldChg>
      <pc:sldChg chg="modTransition">
        <pc:chgData name="Sumit Kute" userId="d8363d19-55fd-46bf-abc4-bb1d04a5a4f7" providerId="ADAL" clId="{46D202DD-398A-4845-A5F9-0D25BAA86A5E}" dt="2024-01-30T14:08:31.046" v="376"/>
        <pc:sldMkLst>
          <pc:docMk/>
          <pc:sldMk cId="1023065602" sldId="270"/>
        </pc:sldMkLst>
      </pc:sldChg>
      <pc:sldChg chg="modSp mod modTransition">
        <pc:chgData name="Sumit Kute" userId="d8363d19-55fd-46bf-abc4-bb1d04a5a4f7" providerId="ADAL" clId="{46D202DD-398A-4845-A5F9-0D25BAA86A5E}" dt="2024-01-30T14:11:28.517" v="432" actId="1038"/>
        <pc:sldMkLst>
          <pc:docMk/>
          <pc:sldMk cId="4243025793" sldId="271"/>
        </pc:sldMkLst>
        <pc:spChg chg="mod">
          <ac:chgData name="Sumit Kute" userId="d8363d19-55fd-46bf-abc4-bb1d04a5a4f7" providerId="ADAL" clId="{46D202DD-398A-4845-A5F9-0D25BAA86A5E}" dt="2024-01-30T14:11:28.517" v="432" actId="1038"/>
          <ac:spMkLst>
            <pc:docMk/>
            <pc:sldMk cId="4243025793" sldId="271"/>
            <ac:spMk id="4" creationId="{563F7F3C-CE17-FA0D-8716-3360C086EF6C}"/>
          </ac:spMkLst>
        </pc:spChg>
      </pc:sldChg>
      <pc:sldChg chg="addSp delSp modSp mod modTransition setBg delDesignElem">
        <pc:chgData name="Sumit Kute" userId="d8363d19-55fd-46bf-abc4-bb1d04a5a4f7" providerId="ADAL" clId="{46D202DD-398A-4845-A5F9-0D25BAA86A5E}" dt="2024-01-30T14:08:31.046" v="376"/>
        <pc:sldMkLst>
          <pc:docMk/>
          <pc:sldMk cId="1989784525" sldId="272"/>
        </pc:sldMkLst>
        <pc:spChg chg="mod">
          <ac:chgData name="Sumit Kute" userId="d8363d19-55fd-46bf-abc4-bb1d04a5a4f7" providerId="ADAL" clId="{46D202DD-398A-4845-A5F9-0D25BAA86A5E}" dt="2024-01-30T13:46:30.464" v="182" actId="26606"/>
          <ac:spMkLst>
            <pc:docMk/>
            <pc:sldMk cId="1989784525" sldId="272"/>
            <ac:spMk id="2" creationId="{D6875ADA-E788-167D-CD8B-5B046F591EF7}"/>
          </ac:spMkLst>
        </pc:spChg>
        <pc:spChg chg="add del mod">
          <ac:chgData name="Sumit Kute" userId="d8363d19-55fd-46bf-abc4-bb1d04a5a4f7" providerId="ADAL" clId="{46D202DD-398A-4845-A5F9-0D25BAA86A5E}" dt="2024-01-30T13:42:37.754" v="70" actId="26606"/>
          <ac:spMkLst>
            <pc:docMk/>
            <pc:sldMk cId="1989784525" sldId="272"/>
            <ac:spMk id="3" creationId="{9CC2BBC5-E7E9-0E4D-4C81-80FA525C5C5A}"/>
          </ac:spMkLst>
        </pc:spChg>
        <pc:spChg chg="add mod">
          <ac:chgData name="Sumit Kute" userId="d8363d19-55fd-46bf-abc4-bb1d04a5a4f7" providerId="ADAL" clId="{46D202DD-398A-4845-A5F9-0D25BAA86A5E}" dt="2024-01-30T13:54:05.293" v="253" actId="208"/>
          <ac:spMkLst>
            <pc:docMk/>
            <pc:sldMk cId="1989784525" sldId="272"/>
            <ac:spMk id="4" creationId="{B6CE9FE5-381D-0042-B09D-1548920E850E}"/>
          </ac:spMkLst>
        </pc:spChg>
        <pc:spChg chg="add mod">
          <ac:chgData name="Sumit Kute" userId="d8363d19-55fd-46bf-abc4-bb1d04a5a4f7" providerId="ADAL" clId="{46D202DD-398A-4845-A5F9-0D25BAA86A5E}" dt="2024-01-30T13:54:05.293" v="253" actId="208"/>
          <ac:spMkLst>
            <pc:docMk/>
            <pc:sldMk cId="1989784525" sldId="272"/>
            <ac:spMk id="7" creationId="{CAEA6ACF-1795-37EE-1B5E-A4C8CEEE699B}"/>
          </ac:spMkLst>
        </pc:spChg>
        <pc:spChg chg="add del">
          <ac:chgData name="Sumit Kute" userId="d8363d19-55fd-46bf-abc4-bb1d04a5a4f7" providerId="ADAL" clId="{46D202DD-398A-4845-A5F9-0D25BAA86A5E}" dt="2024-01-30T13:42:31.124" v="67" actId="26606"/>
          <ac:spMkLst>
            <pc:docMk/>
            <pc:sldMk cId="1989784525" sldId="272"/>
            <ac:spMk id="9" creationId="{BACC6370-2D7E-4714-9D71-7542949D7D5D}"/>
          </ac:spMkLst>
        </pc:spChg>
        <pc:spChg chg="add del">
          <ac:chgData name="Sumit Kute" userId="d8363d19-55fd-46bf-abc4-bb1d04a5a4f7" providerId="ADAL" clId="{46D202DD-398A-4845-A5F9-0D25BAA86A5E}" dt="2024-01-30T13:42:37.717" v="69" actId="26606"/>
          <ac:spMkLst>
            <pc:docMk/>
            <pc:sldMk cId="1989784525" sldId="272"/>
            <ac:spMk id="10" creationId="{E10650BA-D090-4A23-98E3-B48BBAEA9201}"/>
          </ac:spMkLst>
        </pc:spChg>
        <pc:spChg chg="add del">
          <ac:chgData name="Sumit Kute" userId="d8363d19-55fd-46bf-abc4-bb1d04a5a4f7" providerId="ADAL" clId="{46D202DD-398A-4845-A5F9-0D25BAA86A5E}" dt="2024-01-30T13:42:31.124" v="67" actId="26606"/>
          <ac:spMkLst>
            <pc:docMk/>
            <pc:sldMk cId="1989784525" sldId="272"/>
            <ac:spMk id="11" creationId="{F68B3F68-107C-434F-AA38-110D5EA91B85}"/>
          </ac:spMkLst>
        </pc:spChg>
        <pc:spChg chg="add del">
          <ac:chgData name="Sumit Kute" userId="d8363d19-55fd-46bf-abc4-bb1d04a5a4f7" providerId="ADAL" clId="{46D202DD-398A-4845-A5F9-0D25BAA86A5E}" dt="2024-01-30T13:42:31.124" v="67" actId="26606"/>
          <ac:spMkLst>
            <pc:docMk/>
            <pc:sldMk cId="1989784525" sldId="272"/>
            <ac:spMk id="13" creationId="{AAD0DBB9-1A4B-4391-81D4-CB19F9AB918A}"/>
          </ac:spMkLst>
        </pc:spChg>
        <pc:spChg chg="add del">
          <ac:chgData name="Sumit Kute" userId="d8363d19-55fd-46bf-abc4-bb1d04a5a4f7" providerId="ADAL" clId="{46D202DD-398A-4845-A5F9-0D25BAA86A5E}" dt="2024-01-30T13:42:31.124" v="67" actId="26606"/>
          <ac:spMkLst>
            <pc:docMk/>
            <pc:sldMk cId="1989784525" sldId="272"/>
            <ac:spMk id="15" creationId="{063BBA22-50EA-4C4D-BE05-F1CE4E63AA56}"/>
          </ac:spMkLst>
        </pc:spChg>
        <pc:spChg chg="add del">
          <ac:chgData name="Sumit Kute" userId="d8363d19-55fd-46bf-abc4-bb1d04a5a4f7" providerId="ADAL" clId="{46D202DD-398A-4845-A5F9-0D25BAA86A5E}" dt="2024-01-30T13:56:48.913" v="297"/>
          <ac:spMkLst>
            <pc:docMk/>
            <pc:sldMk cId="1989784525" sldId="272"/>
            <ac:spMk id="24" creationId="{E5F17139-31EE-46AC-B04F-DBBD852DD6CB}"/>
          </ac:spMkLst>
        </pc:spChg>
        <pc:spChg chg="add del">
          <ac:chgData name="Sumit Kute" userId="d8363d19-55fd-46bf-abc4-bb1d04a5a4f7" providerId="ADAL" clId="{46D202DD-398A-4845-A5F9-0D25BAA86A5E}" dt="2024-01-30T13:56:48.913" v="297"/>
          <ac:spMkLst>
            <pc:docMk/>
            <pc:sldMk cId="1989784525" sldId="272"/>
            <ac:spMk id="25" creationId="{AAD42DD4-86F6-4FD2-869F-32D35E310CF6}"/>
          </ac:spMkLst>
        </pc:spChg>
        <pc:spChg chg="add del">
          <ac:chgData name="Sumit Kute" userId="d8363d19-55fd-46bf-abc4-bb1d04a5a4f7" providerId="ADAL" clId="{46D202DD-398A-4845-A5F9-0D25BAA86A5E}" dt="2024-01-30T13:56:48.913" v="297"/>
          <ac:spMkLst>
            <pc:docMk/>
            <pc:sldMk cId="1989784525" sldId="272"/>
            <ac:spMk id="26" creationId="{4C36B8C5-0DEB-41B5-911D-572E2E835E3C}"/>
          </ac:spMkLst>
        </pc:spChg>
        <pc:spChg chg="add del">
          <ac:chgData name="Sumit Kute" userId="d8363d19-55fd-46bf-abc4-bb1d04a5a4f7" providerId="ADAL" clId="{46D202DD-398A-4845-A5F9-0D25BAA86A5E}" dt="2024-01-30T13:46:28.310" v="181" actId="26606"/>
          <ac:spMkLst>
            <pc:docMk/>
            <pc:sldMk cId="1989784525" sldId="272"/>
            <ac:spMk id="27" creationId="{E5F17139-31EE-46AC-B04F-DBBD852DD6CB}"/>
          </ac:spMkLst>
        </pc:spChg>
        <pc:spChg chg="add del">
          <ac:chgData name="Sumit Kute" userId="d8363d19-55fd-46bf-abc4-bb1d04a5a4f7" providerId="ADAL" clId="{46D202DD-398A-4845-A5F9-0D25BAA86A5E}" dt="2024-01-30T13:56:48.913" v="297"/>
          <ac:spMkLst>
            <pc:docMk/>
            <pc:sldMk cId="1989784525" sldId="272"/>
            <ac:spMk id="28" creationId="{B5DC987A-A8C7-4C23-9BF5-33E9F6F21DCB}"/>
          </ac:spMkLst>
        </pc:spChg>
        <pc:spChg chg="add del">
          <ac:chgData name="Sumit Kute" userId="d8363d19-55fd-46bf-abc4-bb1d04a5a4f7" providerId="ADAL" clId="{46D202DD-398A-4845-A5F9-0D25BAA86A5E}" dt="2024-01-30T13:46:28.310" v="181" actId="26606"/>
          <ac:spMkLst>
            <pc:docMk/>
            <pc:sldMk cId="1989784525" sldId="272"/>
            <ac:spMk id="29" creationId="{AAD42DD4-86F6-4FD2-869F-32D35E310CF6}"/>
          </ac:spMkLst>
        </pc:spChg>
        <pc:spChg chg="add del">
          <ac:chgData name="Sumit Kute" userId="d8363d19-55fd-46bf-abc4-bb1d04a5a4f7" providerId="ADAL" clId="{46D202DD-398A-4845-A5F9-0D25BAA86A5E}" dt="2024-01-30T13:56:48.913" v="297"/>
          <ac:spMkLst>
            <pc:docMk/>
            <pc:sldMk cId="1989784525" sldId="272"/>
            <ac:spMk id="30" creationId="{F213F2CF-C6DF-4CE1-A6F0-E3B1BFBB0B23}"/>
          </ac:spMkLst>
        </pc:spChg>
        <pc:spChg chg="add del">
          <ac:chgData name="Sumit Kute" userId="d8363d19-55fd-46bf-abc4-bb1d04a5a4f7" providerId="ADAL" clId="{46D202DD-398A-4845-A5F9-0D25BAA86A5E}" dt="2024-01-30T13:46:28.310" v="181" actId="26606"/>
          <ac:spMkLst>
            <pc:docMk/>
            <pc:sldMk cId="1989784525" sldId="272"/>
            <ac:spMk id="31" creationId="{4C36B8C5-0DEB-41B5-911D-572E2E835E3C}"/>
          </ac:spMkLst>
        </pc:spChg>
        <pc:spChg chg="add del">
          <ac:chgData name="Sumit Kute" userId="d8363d19-55fd-46bf-abc4-bb1d04a5a4f7" providerId="ADAL" clId="{46D202DD-398A-4845-A5F9-0D25BAA86A5E}" dt="2024-01-30T13:56:48.913" v="297"/>
          <ac:spMkLst>
            <pc:docMk/>
            <pc:sldMk cId="1989784525" sldId="272"/>
            <ac:spMk id="32" creationId="{84325C15-4820-4911-B66E-A5F917CFAE58}"/>
          </ac:spMkLst>
        </pc:spChg>
        <pc:spChg chg="add del">
          <ac:chgData name="Sumit Kute" userId="d8363d19-55fd-46bf-abc4-bb1d04a5a4f7" providerId="ADAL" clId="{46D202DD-398A-4845-A5F9-0D25BAA86A5E}" dt="2024-01-30T13:46:28.310" v="181" actId="26606"/>
          <ac:spMkLst>
            <pc:docMk/>
            <pc:sldMk cId="1989784525" sldId="272"/>
            <ac:spMk id="33" creationId="{B5DC987A-A8C7-4C23-9BF5-33E9F6F21DCB}"/>
          </ac:spMkLst>
        </pc:spChg>
        <pc:spChg chg="add del">
          <ac:chgData name="Sumit Kute" userId="d8363d19-55fd-46bf-abc4-bb1d04a5a4f7" providerId="ADAL" clId="{46D202DD-398A-4845-A5F9-0D25BAA86A5E}" dt="2024-01-30T13:46:28.310" v="181" actId="26606"/>
          <ac:spMkLst>
            <pc:docMk/>
            <pc:sldMk cId="1989784525" sldId="272"/>
            <ac:spMk id="35" creationId="{F213F2CF-C6DF-4CE1-A6F0-E3B1BFBB0B23}"/>
          </ac:spMkLst>
        </pc:spChg>
        <pc:spChg chg="add del">
          <ac:chgData name="Sumit Kute" userId="d8363d19-55fd-46bf-abc4-bb1d04a5a4f7" providerId="ADAL" clId="{46D202DD-398A-4845-A5F9-0D25BAA86A5E}" dt="2024-01-30T13:46:28.310" v="181" actId="26606"/>
          <ac:spMkLst>
            <pc:docMk/>
            <pc:sldMk cId="1989784525" sldId="272"/>
            <ac:spMk id="37" creationId="{84325C15-4820-4911-B66E-A5F917CFAE58}"/>
          </ac:spMkLst>
        </pc:spChg>
        <pc:grpChg chg="add del">
          <ac:chgData name="Sumit Kute" userId="d8363d19-55fd-46bf-abc4-bb1d04a5a4f7" providerId="ADAL" clId="{46D202DD-398A-4845-A5F9-0D25BAA86A5E}" dt="2024-01-30T13:42:37.717" v="69" actId="26606"/>
          <ac:grpSpMkLst>
            <pc:docMk/>
            <pc:sldMk cId="1989784525" sldId="272"/>
            <ac:grpSpMk id="12" creationId="{FFB939B9-73CE-4644-87BB-72AEBF001142}"/>
          </ac:grpSpMkLst>
        </pc:grpChg>
        <pc:graphicFrameChg chg="add del">
          <ac:chgData name="Sumit Kute" userId="d8363d19-55fd-46bf-abc4-bb1d04a5a4f7" providerId="ADAL" clId="{46D202DD-398A-4845-A5F9-0D25BAA86A5E}" dt="2024-01-30T13:42:31.124" v="67" actId="26606"/>
          <ac:graphicFrameMkLst>
            <pc:docMk/>
            <pc:sldMk cId="1989784525" sldId="272"/>
            <ac:graphicFrameMk id="5" creationId="{6B84E2D6-655C-4E88-0132-D5EBA789A814}"/>
          </ac:graphicFrameMkLst>
        </pc:graphicFrameChg>
        <pc:graphicFrameChg chg="add del">
          <ac:chgData name="Sumit Kute" userId="d8363d19-55fd-46bf-abc4-bb1d04a5a4f7" providerId="ADAL" clId="{46D202DD-398A-4845-A5F9-0D25BAA86A5E}" dt="2024-01-30T13:42:37.717" v="69" actId="26606"/>
          <ac:graphicFrameMkLst>
            <pc:docMk/>
            <pc:sldMk cId="1989784525" sldId="272"/>
            <ac:graphicFrameMk id="20" creationId="{34E5918A-8817-1FC2-BEB7-50C92D5D2020}"/>
          </ac:graphicFrameMkLst>
        </pc:graphicFrameChg>
        <pc:graphicFrameChg chg="add mod">
          <ac:chgData name="Sumit Kute" userId="d8363d19-55fd-46bf-abc4-bb1d04a5a4f7" providerId="ADAL" clId="{46D202DD-398A-4845-A5F9-0D25BAA86A5E}" dt="2024-01-30T13:46:30.464" v="182" actId="26606"/>
          <ac:graphicFrameMkLst>
            <pc:docMk/>
            <pc:sldMk cId="1989784525" sldId="272"/>
            <ac:graphicFrameMk id="22" creationId="{FDD1B2A8-52E8-C94A-1CE7-9C93F3B904A9}"/>
          </ac:graphicFrameMkLst>
        </pc:graphicFrameChg>
        <pc:picChg chg="add del">
          <ac:chgData name="Sumit Kute" userId="d8363d19-55fd-46bf-abc4-bb1d04a5a4f7" providerId="ADAL" clId="{46D202DD-398A-4845-A5F9-0D25BAA86A5E}" dt="2024-01-30T13:42:37.717" v="69" actId="26606"/>
          <ac:picMkLst>
            <pc:docMk/>
            <pc:sldMk cId="1989784525" sldId="272"/>
            <ac:picMk id="6" creationId="{3D74A3AE-5F4E-86CE-6129-024E260B827C}"/>
          </ac:picMkLst>
        </pc:picChg>
      </pc:sldChg>
      <pc:sldChg chg="addSp delSp modSp add mod modTransition">
        <pc:chgData name="Sumit Kute" userId="d8363d19-55fd-46bf-abc4-bb1d04a5a4f7" providerId="ADAL" clId="{46D202DD-398A-4845-A5F9-0D25BAA86A5E}" dt="2024-01-30T14:08:31.046" v="376"/>
        <pc:sldMkLst>
          <pc:docMk/>
          <pc:sldMk cId="1988067306" sldId="273"/>
        </pc:sldMkLst>
        <pc:spChg chg="mod">
          <ac:chgData name="Sumit Kute" userId="d8363d19-55fd-46bf-abc4-bb1d04a5a4f7" providerId="ADAL" clId="{46D202DD-398A-4845-A5F9-0D25BAA86A5E}" dt="2024-01-30T14:05:31.267" v="373" actId="26606"/>
          <ac:spMkLst>
            <pc:docMk/>
            <pc:sldMk cId="1988067306" sldId="273"/>
            <ac:spMk id="2" creationId="{1E757148-E93F-7E1E-E783-53FCD3E17027}"/>
          </ac:spMkLst>
        </pc:spChg>
        <pc:spChg chg="del">
          <ac:chgData name="Sumit Kute" userId="d8363d19-55fd-46bf-abc4-bb1d04a5a4f7" providerId="ADAL" clId="{46D202DD-398A-4845-A5F9-0D25BAA86A5E}" dt="2024-01-30T14:05:31.267" v="373" actId="26606"/>
          <ac:spMkLst>
            <pc:docMk/>
            <pc:sldMk cId="1988067306" sldId="273"/>
            <ac:spMk id="13" creationId="{3EE10822-6A1F-653A-FC94-8E9EEDE8AA4B}"/>
          </ac:spMkLst>
        </pc:spChg>
        <pc:spChg chg="add">
          <ac:chgData name="Sumit Kute" userId="d8363d19-55fd-46bf-abc4-bb1d04a5a4f7" providerId="ADAL" clId="{46D202DD-398A-4845-A5F9-0D25BAA86A5E}" dt="2024-01-30T14:05:31.267" v="373" actId="26606"/>
          <ac:spMkLst>
            <pc:docMk/>
            <pc:sldMk cId="1988067306" sldId="273"/>
            <ac:spMk id="18" creationId="{1707FC24-6981-43D9-B525-C7832BA22463}"/>
          </ac:spMkLst>
        </pc:spChg>
        <pc:picChg chg="mod">
          <ac:chgData name="Sumit Kute" userId="d8363d19-55fd-46bf-abc4-bb1d04a5a4f7" providerId="ADAL" clId="{46D202DD-398A-4845-A5F9-0D25BAA86A5E}" dt="2024-01-30T14:05:31.267" v="373" actId="26606"/>
          <ac:picMkLst>
            <pc:docMk/>
            <pc:sldMk cId="1988067306" sldId="273"/>
            <ac:picMk id="8" creationId="{1170225B-E6C2-C75A-CA62-00E803F49AC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4933D-09B7-45F1-ACBA-7D765A1ABE7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D8953D-9C0E-4176-9358-F92991702EE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Structured Data</a:t>
          </a:r>
          <a:endParaRPr lang="en-US"/>
        </a:p>
      </dgm:t>
    </dgm:pt>
    <dgm:pt modelId="{F2C9E093-E344-47FC-96CF-17537849E1C0}" type="parTrans" cxnId="{41E710F2-992A-45C6-A1A4-1956B21E7FE7}">
      <dgm:prSet/>
      <dgm:spPr/>
      <dgm:t>
        <a:bodyPr/>
        <a:lstStyle/>
        <a:p>
          <a:endParaRPr lang="en-US"/>
        </a:p>
      </dgm:t>
    </dgm:pt>
    <dgm:pt modelId="{7AE7EBE1-E718-4124-9532-838B33F93FD3}" type="sibTrans" cxnId="{41E710F2-992A-45C6-A1A4-1956B21E7FE7}">
      <dgm:prSet/>
      <dgm:spPr/>
      <dgm:t>
        <a:bodyPr/>
        <a:lstStyle/>
        <a:p>
          <a:endParaRPr lang="en-US"/>
        </a:p>
      </dgm:t>
    </dgm:pt>
    <dgm:pt modelId="{DC6D412D-5A7E-4AF7-8A52-7EB2F3A368C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Unstructured Data</a:t>
          </a:r>
          <a:endParaRPr lang="en-US"/>
        </a:p>
      </dgm:t>
    </dgm:pt>
    <dgm:pt modelId="{C9AA5146-6C51-4960-B37E-A096FAC844B0}" type="parTrans" cxnId="{7B042044-B55C-4D1A-A654-DBB72ACE863F}">
      <dgm:prSet/>
      <dgm:spPr/>
      <dgm:t>
        <a:bodyPr/>
        <a:lstStyle/>
        <a:p>
          <a:endParaRPr lang="en-US"/>
        </a:p>
      </dgm:t>
    </dgm:pt>
    <dgm:pt modelId="{4FD26029-4329-4D89-829B-9E480E5989C9}" type="sibTrans" cxnId="{7B042044-B55C-4D1A-A654-DBB72ACE863F}">
      <dgm:prSet/>
      <dgm:spPr/>
      <dgm:t>
        <a:bodyPr/>
        <a:lstStyle/>
        <a:p>
          <a:endParaRPr lang="en-US"/>
        </a:p>
      </dgm:t>
    </dgm:pt>
    <dgm:pt modelId="{DD4D4D71-B322-414A-81E5-3984D3A41B96}" type="pres">
      <dgm:prSet presAssocID="{1924933D-09B7-45F1-ACBA-7D765A1ABE72}" presName="root" presStyleCnt="0">
        <dgm:presLayoutVars>
          <dgm:dir/>
          <dgm:resizeHandles val="exact"/>
        </dgm:presLayoutVars>
      </dgm:prSet>
      <dgm:spPr/>
    </dgm:pt>
    <dgm:pt modelId="{C5926278-ACE3-4F88-A324-32026039BB7D}" type="pres">
      <dgm:prSet presAssocID="{D5D8953D-9C0E-4176-9358-F92991702EEC}" presName="compNode" presStyleCnt="0"/>
      <dgm:spPr/>
    </dgm:pt>
    <dgm:pt modelId="{9904502D-FC22-4282-ACFF-4F29245B5E5E}" type="pres">
      <dgm:prSet presAssocID="{D5D8953D-9C0E-4176-9358-F92991702E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09677AC-77EB-4E5C-8E79-ACA3BAC653BE}" type="pres">
      <dgm:prSet presAssocID="{D5D8953D-9C0E-4176-9358-F92991702EEC}" presName="spaceRect" presStyleCnt="0"/>
      <dgm:spPr/>
    </dgm:pt>
    <dgm:pt modelId="{0AE968BB-3B74-406F-8E9C-D6DAC5897D73}" type="pres">
      <dgm:prSet presAssocID="{D5D8953D-9C0E-4176-9358-F92991702EEC}" presName="textRect" presStyleLbl="revTx" presStyleIdx="0" presStyleCnt="2">
        <dgm:presLayoutVars>
          <dgm:chMax val="1"/>
          <dgm:chPref val="1"/>
        </dgm:presLayoutVars>
      </dgm:prSet>
      <dgm:spPr/>
    </dgm:pt>
    <dgm:pt modelId="{92AD33EF-79D9-4F63-896B-6AFC5D8AFAC1}" type="pres">
      <dgm:prSet presAssocID="{7AE7EBE1-E718-4124-9532-838B33F93FD3}" presName="sibTrans" presStyleCnt="0"/>
      <dgm:spPr/>
    </dgm:pt>
    <dgm:pt modelId="{BC05C5C1-84D6-4BB8-AFE5-1B104528D7AA}" type="pres">
      <dgm:prSet presAssocID="{DC6D412D-5A7E-4AF7-8A52-7EB2F3A368C8}" presName="compNode" presStyleCnt="0"/>
      <dgm:spPr/>
    </dgm:pt>
    <dgm:pt modelId="{78C71591-3DD6-4BBA-9BEB-83D4215B5702}" type="pres">
      <dgm:prSet presAssocID="{DC6D412D-5A7E-4AF7-8A52-7EB2F3A368C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298D9C0-2470-4F10-9349-7255C4EA2C10}" type="pres">
      <dgm:prSet presAssocID="{DC6D412D-5A7E-4AF7-8A52-7EB2F3A368C8}" presName="spaceRect" presStyleCnt="0"/>
      <dgm:spPr/>
    </dgm:pt>
    <dgm:pt modelId="{6B408031-DD1E-4078-8C18-CB2B9CBC0E7D}" type="pres">
      <dgm:prSet presAssocID="{DC6D412D-5A7E-4AF7-8A52-7EB2F3A368C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015C840-29A4-4A13-92D4-610B38A2BB79}" type="presOf" srcId="{1924933D-09B7-45F1-ACBA-7D765A1ABE72}" destId="{DD4D4D71-B322-414A-81E5-3984D3A41B96}" srcOrd="0" destOrd="0" presId="urn:microsoft.com/office/officeart/2018/2/layout/IconLabelList"/>
    <dgm:cxn modelId="{7B042044-B55C-4D1A-A654-DBB72ACE863F}" srcId="{1924933D-09B7-45F1-ACBA-7D765A1ABE72}" destId="{DC6D412D-5A7E-4AF7-8A52-7EB2F3A368C8}" srcOrd="1" destOrd="0" parTransId="{C9AA5146-6C51-4960-B37E-A096FAC844B0}" sibTransId="{4FD26029-4329-4D89-829B-9E480E5989C9}"/>
    <dgm:cxn modelId="{41159355-CDF7-4B89-B397-84F686F13222}" type="presOf" srcId="{DC6D412D-5A7E-4AF7-8A52-7EB2F3A368C8}" destId="{6B408031-DD1E-4078-8C18-CB2B9CBC0E7D}" srcOrd="0" destOrd="0" presId="urn:microsoft.com/office/officeart/2018/2/layout/IconLabelList"/>
    <dgm:cxn modelId="{41E710F2-992A-45C6-A1A4-1956B21E7FE7}" srcId="{1924933D-09B7-45F1-ACBA-7D765A1ABE72}" destId="{D5D8953D-9C0E-4176-9358-F92991702EEC}" srcOrd="0" destOrd="0" parTransId="{F2C9E093-E344-47FC-96CF-17537849E1C0}" sibTransId="{7AE7EBE1-E718-4124-9532-838B33F93FD3}"/>
    <dgm:cxn modelId="{5C9636FD-E649-44B8-B907-D4B44D9B0AED}" type="presOf" srcId="{D5D8953D-9C0E-4176-9358-F92991702EEC}" destId="{0AE968BB-3B74-406F-8E9C-D6DAC5897D73}" srcOrd="0" destOrd="0" presId="urn:microsoft.com/office/officeart/2018/2/layout/IconLabelList"/>
    <dgm:cxn modelId="{58F1D377-B8C0-4F37-AF73-69DE3E40B06B}" type="presParOf" srcId="{DD4D4D71-B322-414A-81E5-3984D3A41B96}" destId="{C5926278-ACE3-4F88-A324-32026039BB7D}" srcOrd="0" destOrd="0" presId="urn:microsoft.com/office/officeart/2018/2/layout/IconLabelList"/>
    <dgm:cxn modelId="{FE9A593D-B51D-408C-A5BE-D901200749DA}" type="presParOf" srcId="{C5926278-ACE3-4F88-A324-32026039BB7D}" destId="{9904502D-FC22-4282-ACFF-4F29245B5E5E}" srcOrd="0" destOrd="0" presId="urn:microsoft.com/office/officeart/2018/2/layout/IconLabelList"/>
    <dgm:cxn modelId="{C5B00F82-62DB-4B9B-85B9-081A3A93D600}" type="presParOf" srcId="{C5926278-ACE3-4F88-A324-32026039BB7D}" destId="{609677AC-77EB-4E5C-8E79-ACA3BAC653BE}" srcOrd="1" destOrd="0" presId="urn:microsoft.com/office/officeart/2018/2/layout/IconLabelList"/>
    <dgm:cxn modelId="{26CA025F-975A-4213-9A06-D6F9A6C50FD4}" type="presParOf" srcId="{C5926278-ACE3-4F88-A324-32026039BB7D}" destId="{0AE968BB-3B74-406F-8E9C-D6DAC5897D73}" srcOrd="2" destOrd="0" presId="urn:microsoft.com/office/officeart/2018/2/layout/IconLabelList"/>
    <dgm:cxn modelId="{2CFEE485-5BF5-491E-81C5-739C9BB35788}" type="presParOf" srcId="{DD4D4D71-B322-414A-81E5-3984D3A41B96}" destId="{92AD33EF-79D9-4F63-896B-6AFC5D8AFAC1}" srcOrd="1" destOrd="0" presId="urn:microsoft.com/office/officeart/2018/2/layout/IconLabelList"/>
    <dgm:cxn modelId="{7FDF86A5-239A-436E-83C1-4CD4AD3A9E8E}" type="presParOf" srcId="{DD4D4D71-B322-414A-81E5-3984D3A41B96}" destId="{BC05C5C1-84D6-4BB8-AFE5-1B104528D7AA}" srcOrd="2" destOrd="0" presId="urn:microsoft.com/office/officeart/2018/2/layout/IconLabelList"/>
    <dgm:cxn modelId="{966B3AEC-BBD9-48C3-8D0B-1AF5BD2148B5}" type="presParOf" srcId="{BC05C5C1-84D6-4BB8-AFE5-1B104528D7AA}" destId="{78C71591-3DD6-4BBA-9BEB-83D4215B5702}" srcOrd="0" destOrd="0" presId="urn:microsoft.com/office/officeart/2018/2/layout/IconLabelList"/>
    <dgm:cxn modelId="{DC2D3DE2-D397-438D-87AD-0A3CD838FFB4}" type="presParOf" srcId="{BC05C5C1-84D6-4BB8-AFE5-1B104528D7AA}" destId="{F298D9C0-2470-4F10-9349-7255C4EA2C10}" srcOrd="1" destOrd="0" presId="urn:microsoft.com/office/officeart/2018/2/layout/IconLabelList"/>
    <dgm:cxn modelId="{D1576E0C-4B1C-4D45-9ADF-006D48FF34A5}" type="presParOf" srcId="{BC05C5C1-84D6-4BB8-AFE5-1B104528D7AA}" destId="{6B408031-DD1E-4078-8C18-CB2B9CBC0E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4502D-FC22-4282-ACFF-4F29245B5E5E}">
      <dsp:nvSpPr>
        <dsp:cNvPr id="0" name=""/>
        <dsp:cNvSpPr/>
      </dsp:nvSpPr>
      <dsp:spPr>
        <a:xfrm>
          <a:off x="1560936" y="74436"/>
          <a:ext cx="598798" cy="598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968BB-3B74-406F-8E9C-D6DAC5897D73}">
      <dsp:nvSpPr>
        <dsp:cNvPr id="0" name=""/>
        <dsp:cNvSpPr/>
      </dsp:nvSpPr>
      <dsp:spPr>
        <a:xfrm>
          <a:off x="1195003" y="872994"/>
          <a:ext cx="1330664" cy="53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Structured Data</a:t>
          </a:r>
          <a:endParaRPr lang="en-US" sz="1700" kern="1200"/>
        </a:p>
      </dsp:txBody>
      <dsp:txXfrm>
        <a:off x="1195003" y="872994"/>
        <a:ext cx="1330664" cy="532265"/>
      </dsp:txXfrm>
    </dsp:sp>
    <dsp:sp modelId="{78C71591-3DD6-4BBA-9BEB-83D4215B5702}">
      <dsp:nvSpPr>
        <dsp:cNvPr id="0" name=""/>
        <dsp:cNvSpPr/>
      </dsp:nvSpPr>
      <dsp:spPr>
        <a:xfrm>
          <a:off x="3124466" y="74436"/>
          <a:ext cx="598798" cy="598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08031-DD1E-4078-8C18-CB2B9CBC0E7D}">
      <dsp:nvSpPr>
        <dsp:cNvPr id="0" name=""/>
        <dsp:cNvSpPr/>
      </dsp:nvSpPr>
      <dsp:spPr>
        <a:xfrm>
          <a:off x="2758534" y="872994"/>
          <a:ext cx="1330664" cy="53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Unstructured Data</a:t>
          </a:r>
          <a:endParaRPr lang="en-US" sz="1700" kern="1200"/>
        </a:p>
      </dsp:txBody>
      <dsp:txXfrm>
        <a:off x="2758534" y="872994"/>
        <a:ext cx="1330664" cy="532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B2D-512C-D041-7EAE-E03B735CD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8CBF3-D6FD-6D14-B657-EF9D4BC8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7EBD-3FD4-A738-3A23-6BD0242F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CAA9A-CF6D-A78E-D048-BDB81E97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50520-B533-3283-D0C4-D880DCC4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3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0E18-F5D1-8BA5-5508-EC0B11F1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88D6A-E924-6102-A837-64183D678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8E311-01E9-CC70-9ED3-2F982569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BE47-BC5E-F614-1AD6-E292485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023E-5B28-903F-4DE3-882F347E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98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0F7A5-36E7-0B02-3477-35A0A333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0B6D7-5ACD-CAEC-F906-5DAA0D6EA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A701F-0629-D279-B1A3-24D47AB5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E615-8C0D-77B7-F8C2-80BBE2C5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758-028C-0960-B5F2-272E8CD1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0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0AE9-0175-4B55-52C1-D0DA50B9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1236-ECA4-2C76-48B0-AA01905C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13E02-2787-EB5F-26E8-1BDE4086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7E5C-CB05-D91B-2917-776CF3D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96819-3E12-EACD-46D0-67E06758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0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FC3C-6B85-C162-C2C0-154F1BC4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7F5D6-EA99-96FE-F91F-426260ED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1CB8D-7BA7-2E78-727E-939632D2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0637-EDDB-A928-ED3E-75793619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6FD21-976B-995C-59B8-5A7A8F70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4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2877-BB96-702D-B7C7-E16EBAD2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9BF7-DDD3-CD73-D47B-6F7E119D7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EAE02-D76C-2DF9-AB48-57F8E8CE0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2147C-3A04-DDCD-B550-51366491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C954F-A4D1-F9A4-26A3-F01D4303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FC710-9C01-5C83-8C2D-5DF16C29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36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3CC5-BDE0-9A37-7001-345B8F841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50797-FBEE-B698-15C9-8F7596C1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EA0CA-224F-E11D-2E0E-ED471FE2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5ADD-E962-2439-3F63-D517FEA29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3CECA-45C8-B256-AB36-A4034D97C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AF45D-9062-72F0-645F-C5D205F5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CAEFE-89BF-5342-C8BA-A43878DC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2FBBD-5465-B346-F0D0-BD37AAA0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32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8A73-E101-A14D-A378-C7BAF341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79320-CAB6-F2DA-6B82-846EE757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CFA97-37FB-2E80-B3F9-1E032466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7C528-CE39-6583-9D20-0A177CBE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65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28C60-E7FA-159A-01DA-3A43C4EA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4A5B4-73A7-8A23-42C9-74394DD3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C8974-CC94-A0C5-CE3D-E06249A1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5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C4BD-1CBC-CA46-3FAE-D7558208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BFAB7-9D00-B91D-2422-A5E47FB23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CC2CC-58B2-B09A-0527-5D85FEF29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FA39D-2BD9-348B-D60A-5E332926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70B0F-0657-4BDB-272E-63277E92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F4DB1-9A62-42A5-6424-265E08FD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97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D350-B6F8-6482-60EE-70FDB0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C9F16-FED6-575A-3A98-F35AA9429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B0A93-C888-5D76-2CE4-6D702FF35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04A0F-95D5-D15B-3726-8E63AF4E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D6D6-7C14-FF61-62A0-9FEF320F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9F339-5860-FF18-25E4-6C2A803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9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A826E-AC3F-53BC-788D-02FF9801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BAD61-68AA-9FB9-30EE-F0C15621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3CDC6-8E20-83E0-3735-052E56349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09369A-C8DD-4972-B791-55D691FB5780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58FBB-84F7-BC23-E193-B3C6D398A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CF3D8-643E-36FF-68B3-D28DEF6B6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5A11ED-B555-4BD9-9577-7098AFB68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93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" advClick="0" advTm="5000">
        <p14:reveal/>
      </p:transition>
    </mc:Choice>
    <mc:Fallback>
      <p:transition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Green Lock In A 3D Electronic System">
            <a:extLst>
              <a:ext uri="{FF2B5EF4-FFF2-40B4-BE49-F238E27FC236}">
                <a16:creationId xmlns:a16="http://schemas.microsoft.com/office/drawing/2014/main" id="{3305ACD3-3816-AA93-7788-519239F16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F7F3C-CE17-FA0D-8716-3360C086EF6C}"/>
              </a:ext>
            </a:extLst>
          </p:cNvPr>
          <p:cNvSpPr txBox="1"/>
          <p:nvPr/>
        </p:nvSpPr>
        <p:spPr>
          <a:xfrm>
            <a:off x="251082" y="381000"/>
            <a:ext cx="11721844" cy="566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Intelligent Apps with Azure OpenAI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Application Innovation</a:t>
            </a:r>
          </a:p>
        </p:txBody>
      </p:sp>
    </p:spTree>
    <p:extLst>
      <p:ext uri="{BB962C8B-B14F-4D97-AF65-F5344CB8AC3E}">
        <p14:creationId xmlns:p14="http://schemas.microsoft.com/office/powerpoint/2010/main" val="424302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544730-41EB-7394-D5F5-9D0EA70C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263"/>
            <a:ext cx="12192000" cy="60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19506-D0A0-6EBE-D2B1-17FB7916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25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89100-72FB-E71D-9664-7DCB2A9E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6998"/>
            <a:ext cx="12192000" cy="24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6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EF26C-FF9B-7A03-4ABE-BFEB90F7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AOAI+AKS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E1E53-F87C-ACA1-6602-308A1881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386" y="492573"/>
            <a:ext cx="547041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D19EE-5BC5-7255-574E-3EE753F7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57148-E93F-7E1E-E783-53FCD3E1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AOAI+APIM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0225B-E6C2-C75A-CA62-00E803F4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849553"/>
            <a:ext cx="6553545" cy="31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6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75ADA-E788-167D-CD8B-5B046F59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Intelligent Apps Stack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DD1B2A8-52E8-C94A-1CE7-9C93F3B90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421623"/>
              </p:ext>
            </p:extLst>
          </p:nvPr>
        </p:nvGraphicFramePr>
        <p:xfrm>
          <a:off x="3246563" y="4317480"/>
          <a:ext cx="5284202" cy="147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CE9FE5-381D-0042-B09D-1548920E850E}"/>
              </a:ext>
            </a:extLst>
          </p:cNvPr>
          <p:cNvSpPr/>
          <p:nvPr/>
        </p:nvSpPr>
        <p:spPr>
          <a:xfrm>
            <a:off x="2950032" y="3338293"/>
            <a:ext cx="6482192" cy="68202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6928">
              <a:spcAft>
                <a:spcPts val="600"/>
              </a:spcAft>
            </a:pPr>
            <a:r>
              <a:rPr lang="en-IN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Intelligent Layer (LLM, </a:t>
            </a:r>
            <a:r>
              <a:rPr lang="en-IN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Langchain</a:t>
            </a:r>
            <a:r>
              <a:rPr lang="en-IN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/SK)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EA6ACF-1795-37EE-1B5E-A4C8CEEE699B}"/>
              </a:ext>
            </a:extLst>
          </p:cNvPr>
          <p:cNvSpPr/>
          <p:nvPr/>
        </p:nvSpPr>
        <p:spPr>
          <a:xfrm>
            <a:off x="2950032" y="2425605"/>
            <a:ext cx="6482192" cy="68202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6928">
              <a:spcAft>
                <a:spcPts val="600"/>
              </a:spcAft>
            </a:pPr>
            <a:r>
              <a:rPr lang="en-IN" sz="3348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Application (Modern/Legacy)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0826B-F716-557D-D574-4E2AEC559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523874" y="874856"/>
            <a:ext cx="10753725" cy="6047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D8176-0E81-8E35-AC1E-1548AEDDCCF0}"/>
              </a:ext>
            </a:extLst>
          </p:cNvPr>
          <p:cNvSpPr txBox="1"/>
          <p:nvPr/>
        </p:nvSpPr>
        <p:spPr>
          <a:xfrm>
            <a:off x="1729054" y="175818"/>
            <a:ext cx="8557945" cy="5232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566928">
              <a:spcAft>
                <a:spcPts val="600"/>
              </a:spcAft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Unstructured Data Use Case (State Of The Union App)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63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5BE0E1-C588-1D96-9FAA-740E7B13F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5"/>
          <a:stretch/>
        </p:blipFill>
        <p:spPr>
          <a:xfrm>
            <a:off x="4503612" y="-1"/>
            <a:ext cx="7533012" cy="6762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0F2DBD-4E9B-EC3B-70AC-4CB13F03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0743"/>
            <a:ext cx="4648200" cy="8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3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diagram of a function&#10;&#10;Description automatically generated">
            <a:extLst>
              <a:ext uri="{FF2B5EF4-FFF2-40B4-BE49-F238E27FC236}">
                <a16:creationId xmlns:a16="http://schemas.microsoft.com/office/drawing/2014/main" id="{C1F9B48C-1015-0866-8BFD-99643226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7B44B-4212-61C9-0C0B-07BF5068BBC2}"/>
              </a:ext>
            </a:extLst>
          </p:cNvPr>
          <p:cNvSpPr txBox="1"/>
          <p:nvPr/>
        </p:nvSpPr>
        <p:spPr>
          <a:xfrm>
            <a:off x="2338654" y="273271"/>
            <a:ext cx="6995845" cy="5232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566928">
              <a:spcAft>
                <a:spcPts val="600"/>
              </a:spcAft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Structured Data Use Case – Travel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57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EC4EF15-97A5-300C-4CF2-87BE17AD6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7" t="25462"/>
          <a:stretch/>
        </p:blipFill>
        <p:spPr>
          <a:xfrm>
            <a:off x="95250" y="171450"/>
            <a:ext cx="8424862" cy="17287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8729E2-22A1-CDA4-B80D-324A00EB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238"/>
            <a:ext cx="12192000" cy="29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0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2E2BC3-0AA3-CAE9-E79F-22100251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50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C14C-58FD-9E4F-2F8B-DB2D76AC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3" y="506555"/>
            <a:ext cx="9885562" cy="3064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2ED09-DA25-9167-8F0A-F1E82B05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6" y="3571516"/>
            <a:ext cx="7467599" cy="35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F0940A-AEB3-80DD-B82E-0676F2119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21" y="0"/>
            <a:ext cx="8574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55</Words>
  <Application>Microsoft Office PowerPoint</Application>
  <PresentationFormat>Widescreen</PresentationFormat>
  <Paragraphs>16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Intelligent Apps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AOAI+AKS</vt:lpstr>
      <vt:lpstr>AOAI+APIM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 Kute</dc:creator>
  <cp:lastModifiedBy>Sumit Kute</cp:lastModifiedBy>
  <cp:revision>1</cp:revision>
  <dcterms:created xsi:type="dcterms:W3CDTF">2024-01-30T12:36:54Z</dcterms:created>
  <dcterms:modified xsi:type="dcterms:W3CDTF">2024-01-30T14:11:33Z</dcterms:modified>
</cp:coreProperties>
</file>